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96" r:id="rId6"/>
    <p:sldId id="384" r:id="rId7"/>
    <p:sldId id="395" r:id="rId8"/>
    <p:sldId id="397" r:id="rId9"/>
    <p:sldId id="383" r:id="rId10"/>
    <p:sldId id="390" r:id="rId11"/>
    <p:sldId id="391" r:id="rId12"/>
    <p:sldId id="392" r:id="rId13"/>
    <p:sldId id="393" r:id="rId14"/>
    <p:sldId id="398" r:id="rId15"/>
    <p:sldId id="272" r:id="rId16"/>
    <p:sldId id="382" r:id="rId1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684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08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37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99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069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62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840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612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147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783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67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0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160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728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64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92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373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35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872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90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378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760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347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0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younggeun0/logAnalysisApp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\\211.63.89.130\sharing\재현이의 은밀한 기러기\택블레이드\calMostFrequentKey flow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2274" y="-60849"/>
            <a:ext cx="15459075" cy="1377684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owner\Desktop\countBrowser flow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974" y="-1343550"/>
            <a:ext cx="6734176" cy="150595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1027" name="Picture 3" descr="C:\Users\owner\Desktop\calBrowserShare flow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96738" y="-600076"/>
            <a:ext cx="12387262" cy="138583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5938837" y="-666750"/>
            <a:ext cx="11968163" cy="14476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49" y="-2172862"/>
            <a:ext cx="18288001" cy="1531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59648" y="1037206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Coding review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473653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903" y="8794953"/>
            <a:ext cx="1377747" cy="13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 </a:t>
            </a:r>
          </a:p>
          <a:p>
            <a:r>
              <a:rPr lang="en-US" sz="6400" cap="all" spc="150" dirty="0" smtClean="0">
                <a:latin typeface="Lato Black" panose="020F0A02020204030203" pitchFamily="34" charset="0"/>
              </a:rPr>
              <a:t>- </a:t>
            </a:r>
            <a:r>
              <a:rPr lang="en-US" altLang="ko-KR" sz="4000" dirty="0" smtClean="0">
                <a:hlinkClick r:id="rId2"/>
              </a:rPr>
              <a:t>Log Analysis App </a:t>
            </a:r>
            <a:r>
              <a:rPr lang="ko-KR" altLang="en-US" sz="4000" dirty="0" smtClean="0">
                <a:hlinkClick r:id="rId2"/>
              </a:rPr>
              <a:t>프로젝트</a:t>
            </a:r>
            <a:endParaRPr lang="ko-KR" altLang="en-US" sz="4000" dirty="0" smtClean="0"/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3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07595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0" name="그림 9" descr="364374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9080703"/>
            <a:ext cx="1091997" cy="10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1747040"/>
            <a:chOff x="3336415" y="10173411"/>
            <a:chExt cx="3892478" cy="1747040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564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박정미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httpStatusCode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JDialog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요청시간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Login JFrame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2548" y="1039111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Class diagram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3952964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53" y="87568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49"/>
            <a:ext cx="24384000" cy="11167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7735" y="2324100"/>
            <a:ext cx="15126240" cy="880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98" y="10391114"/>
            <a:ext cx="751968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Flowchart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8" name="그림 7" descr="220520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87187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owner\youngRepositories\SSangYoung\dev\workspace\logAnalysisApp\img\영근_전체프로세스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8850" y="-1952616"/>
            <a:ext cx="16478250" cy="1566861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</TotalTime>
  <Words>125</Words>
  <Application>Microsoft Office PowerPoint</Application>
  <PresentationFormat>사용자 지정</PresentationFormat>
  <Paragraphs>51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106</cp:revision>
  <dcterms:created xsi:type="dcterms:W3CDTF">2016-06-20T18:47:00Z</dcterms:created>
  <dcterms:modified xsi:type="dcterms:W3CDTF">2018-12-27T10:34:17Z</dcterms:modified>
</cp:coreProperties>
</file>